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039119"/>
      </p:ext>
    </p:extLst>
  </p:cSld>
  <p:clrMapOvr>
    <a:masterClrMapping/>
  </p:clrMapOvr>
  <p:transition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047838"/>
      </p:ext>
    </p:extLst>
  </p:cSld>
  <p:clrMapOvr>
    <a:masterClrMapping/>
  </p:clrMapOvr>
  <p:transition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744221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2913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258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6172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976268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707082"/>
      </p:ext>
    </p:extLst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994637"/>
      </p:ext>
    </p:extLst>
  </p:cSld>
  <p:clrMapOvr>
    <a:masterClrMapping/>
  </p:clrMapOvr>
  <p:transition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19492"/>
      </p:ext>
    </p:extLst>
  </p:cSld>
  <p:clrMapOvr>
    <a:masterClrMapping/>
  </p:clrMapOvr>
  <p:transition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34379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D36FC-ADA7-409A-9279-5EF5EF0A3015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59BA9B2-8EF7-4F38-B5BC-6C9D81D92C4F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37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split orient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arkiza.github.io/SchoolGroup10k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1B3C4A-26BB-4435-BADC-0EAC5B13C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18165"/>
          </a:xfrm>
        </p:spPr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</a:t>
            </a:r>
          </a:p>
        </p:txBody>
      </p:sp>
    </p:spTree>
    <p:extLst>
      <p:ext uri="{BB962C8B-B14F-4D97-AF65-F5344CB8AC3E}">
        <p14:creationId xmlns:p14="http://schemas.microsoft.com/office/powerpoint/2010/main" val="365529150"/>
      </p:ext>
    </p:extLst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C7EF19-F51C-4AEE-87CB-6FA05E5D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Készítette: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FDE129A-FFB7-4FC8-95E9-9B4E76CF22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8314" cy="4038280"/>
          </a:xfrm>
        </p:spPr>
        <p:txBody>
          <a:bodyPr>
            <a:normAutofit/>
          </a:bodyPr>
          <a:lstStyle/>
          <a:p>
            <a:r>
              <a:rPr lang="hu-HU" sz="3600" dirty="0" err="1"/>
              <a:t>Aranyás</a:t>
            </a:r>
            <a:r>
              <a:rPr lang="hu-HU" sz="3600" dirty="0"/>
              <a:t> Anna (Kávéfajták)</a:t>
            </a:r>
          </a:p>
          <a:p>
            <a:r>
              <a:rPr lang="hu-HU" sz="3600" dirty="0"/>
              <a:t>Csapó Zétény (Blog, PPT)</a:t>
            </a:r>
          </a:p>
          <a:p>
            <a:r>
              <a:rPr lang="hu-HU" sz="3600" dirty="0" err="1"/>
              <a:t>Filetóth</a:t>
            </a:r>
            <a:r>
              <a:rPr lang="hu-HU" sz="3600" dirty="0"/>
              <a:t> Bence (Süteményfajták)</a:t>
            </a:r>
          </a:p>
          <a:p>
            <a:r>
              <a:rPr lang="hu-HU" sz="3600" dirty="0"/>
              <a:t>Blaner Krisztián (Főoldal, </a:t>
            </a:r>
            <a:r>
              <a:rPr lang="hu-HU" sz="3600" dirty="0" err="1"/>
              <a:t>css</a:t>
            </a:r>
            <a:r>
              <a:rPr lang="hu-HU" sz="3600" dirty="0"/>
              <a:t>, csoportvezető)</a:t>
            </a:r>
          </a:p>
        </p:txBody>
      </p:sp>
    </p:spTree>
    <p:extLst>
      <p:ext uri="{BB962C8B-B14F-4D97-AF65-F5344CB8AC3E}">
        <p14:creationId xmlns:p14="http://schemas.microsoft.com/office/powerpoint/2010/main" val="2497962624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46503F-43AA-4B89-A825-BE3477C3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Megrendelő kívánságai: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0B0D74-B7F0-46FB-8317-EAB1B334C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Modern</a:t>
            </a:r>
          </a:p>
          <a:p>
            <a:r>
              <a:rPr lang="hu-HU" sz="3600" dirty="0"/>
              <a:t>Esztétikus</a:t>
            </a:r>
          </a:p>
          <a:p>
            <a:r>
              <a:rPr lang="hu-HU" sz="3600" dirty="0"/>
              <a:t>Reszponzív weboldal</a:t>
            </a:r>
          </a:p>
        </p:txBody>
      </p:sp>
    </p:spTree>
    <p:extLst>
      <p:ext uri="{BB962C8B-B14F-4D97-AF65-F5344CB8AC3E}">
        <p14:creationId xmlns:p14="http://schemas.microsoft.com/office/powerpoint/2010/main" val="4094581600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6C4B48-4307-429B-9DAC-8783B2987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Régi Prototípus képei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5574768-5731-460B-8725-35CF193CE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502" y="956919"/>
            <a:ext cx="2894202" cy="303278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D5172759-9C9F-49F9-8D95-573EA220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257" y="3989699"/>
            <a:ext cx="3616447" cy="2579910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5036F701-2EB8-43F9-896A-C538FCCF88A9}"/>
              </a:ext>
            </a:extLst>
          </p:cNvPr>
          <p:cNvSpPr txBox="1"/>
          <p:nvPr/>
        </p:nvSpPr>
        <p:spPr>
          <a:xfrm>
            <a:off x="6662037" y="4861607"/>
            <a:ext cx="1174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Blog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6A4D56FB-FB7C-4535-868A-9BA9FA99F566}"/>
              </a:ext>
            </a:extLst>
          </p:cNvPr>
          <p:cNvSpPr txBox="1"/>
          <p:nvPr/>
        </p:nvSpPr>
        <p:spPr>
          <a:xfrm>
            <a:off x="6809913" y="1409470"/>
            <a:ext cx="120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Kávé fajták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4948366E-6BD9-415F-AA36-0E1367E0A9FB}"/>
              </a:ext>
            </a:extLst>
          </p:cNvPr>
          <p:cNvSpPr txBox="1"/>
          <p:nvPr/>
        </p:nvSpPr>
        <p:spPr>
          <a:xfrm>
            <a:off x="513535" y="1730210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Főoldal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FF3A45D9-3A0B-47B7-B4ED-4E40CB8B73EA}"/>
              </a:ext>
            </a:extLst>
          </p:cNvPr>
          <p:cNvSpPr txBox="1"/>
          <p:nvPr/>
        </p:nvSpPr>
        <p:spPr>
          <a:xfrm>
            <a:off x="4148130" y="1992169"/>
            <a:ext cx="1136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Süti fajták</a:t>
            </a:r>
          </a:p>
        </p:txBody>
      </p:sp>
      <p:pic>
        <p:nvPicPr>
          <p:cNvPr id="14" name="Kép 13">
            <a:extLst>
              <a:ext uri="{FF2B5EF4-FFF2-40B4-BE49-F238E27FC236}">
                <a16:creationId xmlns:a16="http://schemas.microsoft.com/office/drawing/2014/main" id="{F84E5E0A-BD7F-4D70-A83C-B60471B93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222" y="2073181"/>
            <a:ext cx="2972198" cy="334428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1DF1193-D24B-4DAB-9B97-A97E7696DD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300" y="2361501"/>
            <a:ext cx="2989817" cy="305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05659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E19AEE-B6C9-4199-884B-42B8F1C0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Validálás</a:t>
            </a:r>
            <a:r>
              <a:rPr lang="hu-HU" dirty="0"/>
              <a:t> képei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392571B-5777-4C33-9767-44A6B7DEC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4395310"/>
            <a:ext cx="5016616" cy="246268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07B29E2-6F04-430A-98B0-3EFD2E7ED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3465"/>
            <a:ext cx="5016616" cy="2821846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EA47FC23-1240-442D-9547-86930FD4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6" y="1573465"/>
            <a:ext cx="5016616" cy="28218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5002630B-E294-4A45-B5A0-B4AC9B343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95310"/>
            <a:ext cx="5016616" cy="246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01128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F83E3C-11B5-48B2-A849-CC5917D3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2952781" cy="3450613"/>
          </a:xfrm>
        </p:spPr>
        <p:txBody>
          <a:bodyPr>
            <a:noAutofit/>
          </a:bodyPr>
          <a:lstStyle/>
          <a:p>
            <a:r>
              <a:rPr lang="hu-HU" sz="6600" dirty="0" err="1"/>
              <a:t>Trello</a:t>
            </a:r>
            <a:endParaRPr lang="hu-HU" sz="6600" dirty="0"/>
          </a:p>
          <a:p>
            <a:r>
              <a:rPr lang="hu-HU" sz="6600" dirty="0" err="1"/>
              <a:t>Github</a:t>
            </a:r>
            <a:endParaRPr lang="hu-HU" sz="6600" dirty="0"/>
          </a:p>
          <a:p>
            <a:r>
              <a:rPr lang="hu-HU" sz="6600" dirty="0" err="1"/>
              <a:t>Figma</a:t>
            </a:r>
            <a:endParaRPr lang="hu-HU" sz="6600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01DD4D95-0460-484A-B24C-10D0762A3A51}"/>
              </a:ext>
            </a:extLst>
          </p:cNvPr>
          <p:cNvSpPr txBox="1">
            <a:spLocks/>
          </p:cNvSpPr>
          <p:nvPr/>
        </p:nvSpPr>
        <p:spPr>
          <a:xfrm>
            <a:off x="6253216" y="2015732"/>
            <a:ext cx="4673864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sz="6600" dirty="0" err="1"/>
              <a:t>Pixabay</a:t>
            </a:r>
            <a:endParaRPr lang="hu-HU" sz="6600" dirty="0"/>
          </a:p>
          <a:p>
            <a:r>
              <a:rPr lang="hu-HU" sz="6600" dirty="0"/>
              <a:t>VS </a:t>
            </a:r>
            <a:r>
              <a:rPr lang="hu-HU" sz="6600" dirty="0" err="1"/>
              <a:t>Code</a:t>
            </a:r>
            <a:endParaRPr lang="hu-HU" sz="6600" dirty="0"/>
          </a:p>
          <a:p>
            <a:r>
              <a:rPr lang="hu-HU" sz="6600" dirty="0" err="1"/>
              <a:t>Notepad</a:t>
            </a:r>
            <a:r>
              <a:rPr lang="hu-HU" sz="6600" dirty="0"/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898235090"/>
      </p:ext>
    </p:extLst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1E6F64-38E2-4227-8181-4FC91DF1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379" y="116622"/>
            <a:ext cx="9603275" cy="1049235"/>
          </a:xfrm>
        </p:spPr>
        <p:txBody>
          <a:bodyPr/>
          <a:lstStyle/>
          <a:p>
            <a:r>
              <a:rPr lang="hu-HU" dirty="0"/>
              <a:t>Oldalak képe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2242E0-B87C-4F7B-AC75-02FB21F4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70" y="1048623"/>
            <a:ext cx="5041783" cy="283600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FD90F8F8-AAB4-4799-A427-7F88A40BC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687" y="1048622"/>
            <a:ext cx="5041783" cy="283600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6ED25-B7E9-4DEF-B89D-226F55C3C4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69" y="3884625"/>
            <a:ext cx="5041783" cy="2585908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486AE88-BCE6-4B25-B60B-363738194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3687" y="3868897"/>
            <a:ext cx="5041784" cy="245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55272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0BC09D-0F17-4A09-B1DB-4DC04F36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Link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92C7C0-BB49-4750-A878-E714E0EAD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685" y="2015731"/>
            <a:ext cx="4798219" cy="34506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6600" dirty="0">
                <a:hlinkClick r:id="rId2"/>
              </a:rPr>
              <a:t>Fő oldal</a:t>
            </a:r>
            <a:endParaRPr lang="hu-HU" sz="6600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A9C341D0-269C-4972-8E09-5D733322394F}"/>
              </a:ext>
            </a:extLst>
          </p:cNvPr>
          <p:cNvSpPr>
            <a:spLocks noGrp="1"/>
          </p:cNvSpPr>
          <p:nvPr/>
        </p:nvSpPr>
        <p:spPr>
          <a:xfrm>
            <a:off x="5942204" y="2015731"/>
            <a:ext cx="4798218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hu-HU" sz="6600" dirty="0"/>
          </a:p>
        </p:txBody>
      </p:sp>
    </p:spTree>
    <p:extLst>
      <p:ext uri="{BB962C8B-B14F-4D97-AF65-F5344CB8AC3E}">
        <p14:creationId xmlns:p14="http://schemas.microsoft.com/office/powerpoint/2010/main" val="2997349600"/>
      </p:ext>
    </p:extLst>
  </p:cSld>
  <p:clrMapOvr>
    <a:masterClrMapping/>
  </p:clrMapOvr>
  <p:transition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5EA88-849D-4B7B-9315-070AAA5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6262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hu-HU" sz="9600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392655861"/>
      </p:ext>
    </p:extLst>
  </p:cSld>
  <p:clrMapOvr>
    <a:masterClrMapping/>
  </p:clrMapOvr>
  <p:transition>
    <p:split orient="vert"/>
  </p:transition>
</p:sld>
</file>

<file path=ppt/theme/theme1.xml><?xml version="1.0" encoding="utf-8"?>
<a:theme xmlns:a="http://schemas.openxmlformats.org/drawingml/2006/main" name="Galéria">
  <a:themeElements>
    <a:clrScheme name="Galé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é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66</Words>
  <Application>Microsoft Office PowerPoint</Application>
  <PresentationFormat>Szélesvásznú</PresentationFormat>
  <Paragraphs>27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Galéria</vt:lpstr>
      <vt:lpstr>Lucky kávézó</vt:lpstr>
      <vt:lpstr>Készítette:</vt:lpstr>
      <vt:lpstr>Megrendelő kívánságai:</vt:lpstr>
      <vt:lpstr>Régi Prototípus képei</vt:lpstr>
      <vt:lpstr>Validálás képei</vt:lpstr>
      <vt:lpstr>Munkaeszközök</vt:lpstr>
      <vt:lpstr>Oldalak képe</vt:lpstr>
      <vt:lpstr>Link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Csapó Zétény Péter</dc:creator>
  <cp:lastModifiedBy>Blaner Krisztián</cp:lastModifiedBy>
  <cp:revision>21</cp:revision>
  <dcterms:created xsi:type="dcterms:W3CDTF">2023-11-21T10:54:26Z</dcterms:created>
  <dcterms:modified xsi:type="dcterms:W3CDTF">2023-11-28T11:32:58Z</dcterms:modified>
</cp:coreProperties>
</file>

<file path=docProps/thumbnail.jpeg>
</file>